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4" r:id="rId9"/>
    <p:sldId id="261" r:id="rId10"/>
  </p:sldIdLst>
  <p:sldSz cx="9144000" cy="6858000" type="screen4x3"/>
  <p:notesSz cx="6865938" cy="99980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FE457C-337C-45AF-9FE4-1EC696B0A5CA}" type="datetimeFigureOut">
              <a:rPr lang="sl-SI" smtClean="0"/>
              <a:t>1.2.2017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F5D3D2-500A-466E-9CD6-2576ECB8EF8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sl-SI" sz="4000" dirty="0" smtClean="0">
                <a:solidFill>
                  <a:srgbClr val="FF0000"/>
                </a:solidFill>
              </a:rPr>
              <a:t>KJE ŽELIM ŽIVETI V </a:t>
            </a:r>
            <a:br>
              <a:rPr lang="sl-SI" sz="4000" dirty="0" smtClean="0">
                <a:solidFill>
                  <a:srgbClr val="FF0000"/>
                </a:solidFill>
              </a:rPr>
            </a:br>
            <a:r>
              <a:rPr lang="sl-SI" sz="4000" dirty="0">
                <a:solidFill>
                  <a:srgbClr val="FF0000"/>
                </a:solidFill>
              </a:rPr>
              <a:t/>
            </a:r>
            <a:br>
              <a:rPr lang="sl-SI" sz="4000" dirty="0">
                <a:solidFill>
                  <a:srgbClr val="FF0000"/>
                </a:solidFill>
              </a:rPr>
            </a:br>
            <a:r>
              <a:rPr lang="sl-SI" sz="4000" dirty="0" smtClean="0">
                <a:solidFill>
                  <a:srgbClr val="FF0000"/>
                </a:solidFill>
              </a:rPr>
              <a:t>PRIHODNOSTI?</a:t>
            </a:r>
            <a:endParaRPr lang="sl-SI" sz="40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sz="2800" dirty="0" smtClean="0"/>
              <a:t>8. R.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220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Razlogi, zakaj naj ostanem v domačem kraju 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sz="4800" dirty="0" smtClean="0"/>
              <a:t> Družina.</a:t>
            </a:r>
          </a:p>
          <a:p>
            <a:r>
              <a:rPr lang="sl-SI" sz="4800" dirty="0" smtClean="0"/>
              <a:t> Nadaljevanje družinske tradicije (kmetija, družinsko podjetje, obrt).</a:t>
            </a:r>
          </a:p>
          <a:p>
            <a:r>
              <a:rPr lang="sl-SI" sz="4800" dirty="0" smtClean="0"/>
              <a:t> Čista in lepa narava.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07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6707088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29600" cy="259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206"/>
            <a:ext cx="35972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4256"/>
            <a:ext cx="38100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Razlogi, zakaj ne bi ostal v domačem kraju?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6000" dirty="0" smtClean="0"/>
              <a:t>V kraju se nič ne dogaja: premalo prireditev, trgovin, delovnih mest, stanovanj).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2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Kje vidim možnosti razvoja domačega kraja?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sz="4000" b="1" dirty="0" smtClean="0"/>
              <a:t>Večja telovadnica.</a:t>
            </a:r>
          </a:p>
          <a:p>
            <a:r>
              <a:rPr lang="sl-SI" sz="4000" b="1" dirty="0" smtClean="0"/>
              <a:t>Kopališče.</a:t>
            </a:r>
          </a:p>
          <a:p>
            <a:r>
              <a:rPr lang="sl-SI" sz="4000" b="1" dirty="0" smtClean="0"/>
              <a:t>Nova delovna mesta (povezana z okoljem - les, žage, reka Drava, mlini).</a:t>
            </a:r>
          </a:p>
          <a:p>
            <a:r>
              <a:rPr lang="sl-SI" sz="4000" b="1" dirty="0" smtClean="0"/>
              <a:t>Razvoj turizma (privez za čolne, koče za turiste).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9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 descr="F:\Brezno1\IMG_20161002_1738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799"/>
            <a:ext cx="3312368" cy="2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Brezno1\IMG_20161002_161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78" y="3861048"/>
            <a:ext cx="3584450" cy="26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799"/>
            <a:ext cx="3309112" cy="24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</a:t>
            </a:r>
            <a:r>
              <a:rPr lang="sl-SI" dirty="0" smtClean="0"/>
              <a:t>akaj bi odšel v tujino?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sz="4000" b="1" dirty="0" smtClean="0"/>
              <a:t> Jezik (angleščina, nemščina).</a:t>
            </a:r>
          </a:p>
          <a:p>
            <a:r>
              <a:rPr lang="sl-SI" sz="4000" b="1" dirty="0" smtClean="0"/>
              <a:t> Stalna zaposlitev.</a:t>
            </a:r>
          </a:p>
          <a:p>
            <a:r>
              <a:rPr lang="sl-SI" sz="4000" b="1" dirty="0" smtClean="0"/>
              <a:t> Nogomet.</a:t>
            </a:r>
          </a:p>
          <a:p>
            <a:r>
              <a:rPr lang="sl-SI" sz="4000" b="1" dirty="0" smtClean="0"/>
              <a:t> Redna plača.</a:t>
            </a:r>
          </a:p>
          <a:p>
            <a:r>
              <a:rPr lang="sl-SI" sz="4000" b="1" dirty="0" smtClean="0"/>
              <a:t> Zaslužiti več denarja.</a:t>
            </a:r>
          </a:p>
          <a:p>
            <a:r>
              <a:rPr lang="sl-SI" sz="4000" b="1" dirty="0" smtClean="0"/>
              <a:t> Boljši življenjski pogoji.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40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485878" cy="299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bi živel v tujini?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Hrvaška.</a:t>
            </a:r>
          </a:p>
          <a:p>
            <a:r>
              <a:rPr lang="sl-SI" sz="3200" b="1" dirty="0" smtClean="0"/>
              <a:t>Velika Britanija.</a:t>
            </a:r>
          </a:p>
          <a:p>
            <a:r>
              <a:rPr lang="sl-SI" sz="3200" b="1" dirty="0" smtClean="0"/>
              <a:t>Amerika.</a:t>
            </a:r>
          </a:p>
          <a:p>
            <a:r>
              <a:rPr lang="sl-SI" sz="3200" b="1" dirty="0" smtClean="0"/>
              <a:t>Avstrija.</a:t>
            </a:r>
          </a:p>
          <a:p>
            <a:r>
              <a:rPr lang="sl-SI" sz="3200" b="1" dirty="0" smtClean="0"/>
              <a:t>Nemčija.</a:t>
            </a:r>
          </a:p>
          <a:p>
            <a:r>
              <a:rPr lang="sl-SI" sz="3200" b="1" dirty="0" smtClean="0"/>
              <a:t>Švica.</a:t>
            </a:r>
          </a:p>
          <a:p>
            <a:r>
              <a:rPr lang="sl-SI" sz="3200" b="1" dirty="0" smtClean="0"/>
              <a:t>Italija.</a:t>
            </a:r>
          </a:p>
          <a:p>
            <a:r>
              <a:rPr lang="sl-SI" sz="3200" b="1" dirty="0" smtClean="0"/>
              <a:t>Norveška.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3850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Kompozitn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1108</TotalTime>
  <Words>153</Words>
  <Application>Microsoft Office PowerPoint</Application>
  <PresentationFormat>Diaprojekcija na zaslonu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Altana</vt:lpstr>
      <vt:lpstr>KJE ŽELIM ŽIVETI V   PRIHODNOSTI?</vt:lpstr>
      <vt:lpstr> Razlogi, zakaj naj ostanem v domačem kraju ? </vt:lpstr>
      <vt:lpstr>PowerPointova predstavitev</vt:lpstr>
      <vt:lpstr>Razlogi, zakaj ne bi ostal v domačem kraju?</vt:lpstr>
      <vt:lpstr>Kje vidim možnosti razvoja domačega kraja?</vt:lpstr>
      <vt:lpstr>PowerPointova predstavitev</vt:lpstr>
      <vt:lpstr>Zakaj bi odšel v tujino? </vt:lpstr>
      <vt:lpstr>PowerPointova predstavitev</vt:lpstr>
      <vt:lpstr>Kje bi živel v tujini?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KJE ŽELIM ŽIVETI V PRIHODNOSTI?</dc:title>
  <dc:creator>Administrator</dc:creator>
  <cp:lastModifiedBy>Administrator</cp:lastModifiedBy>
  <cp:revision>8</cp:revision>
  <cp:lastPrinted>2017-01-31T08:25:00Z</cp:lastPrinted>
  <dcterms:created xsi:type="dcterms:W3CDTF">2017-01-26T12:20:11Z</dcterms:created>
  <dcterms:modified xsi:type="dcterms:W3CDTF">2017-02-01T14:36:21Z</dcterms:modified>
</cp:coreProperties>
</file>